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Rabbits Fatso" charset="1" panose="02000504020000020004"/>
      <p:regular r:id="rId22"/>
    </p:embeddedFont>
    <p:embeddedFont>
      <p:font typeface="TT Chocolates Ultra-Bold" charset="1" panose="02000903040000020003"/>
      <p:regular r:id="rId23"/>
    </p:embeddedFont>
    <p:embeddedFont>
      <p:font typeface="TT Chocolates Extra-Light" charset="1" panose="02000503030000020003"/>
      <p:regular r:id="rId24"/>
    </p:embeddedFont>
    <p:embeddedFont>
      <p:font typeface="Quicksand Bold" charset="1" panose="00000000000000000000"/>
      <p:regular r:id="rId25"/>
    </p:embeddedFont>
    <p:embeddedFont>
      <p:font typeface="TT Chocolates Bold" charset="1" panose="02000803020000020003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unsplash.com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.pn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.pn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.pn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1.png" Type="http://schemas.openxmlformats.org/officeDocument/2006/relationships/image"/><Relationship Id="rId4" Target="../media/image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1.png" Type="http://schemas.openxmlformats.org/officeDocument/2006/relationships/image"/><Relationship Id="rId4" Target="../media/image1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.png" Type="http://schemas.openxmlformats.org/officeDocument/2006/relationships/image"/><Relationship Id="rId4" Target="../media/image13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.png" Type="http://schemas.openxmlformats.org/officeDocument/2006/relationships/image"/><Relationship Id="rId4" Target="../media/image1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.png" Type="http://schemas.openxmlformats.org/officeDocument/2006/relationships/image"/><Relationship Id="rId4" Target="../media/image17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1.png" Type="http://schemas.openxmlformats.org/officeDocument/2006/relationships/image"/><Relationship Id="rId4" Target="../media/image19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.png" Type="http://schemas.openxmlformats.org/officeDocument/2006/relationships/image"/><Relationship Id="rId4" Target="../media/image21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1.png" Type="http://schemas.openxmlformats.org/officeDocument/2006/relationships/image"/><Relationship Id="rId4" Target="../media/image23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1.png" Type="http://schemas.openxmlformats.org/officeDocument/2006/relationships/image"/><Relationship Id="rId4" Target="../media/image25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1.png" Type="http://schemas.openxmlformats.org/officeDocument/2006/relationships/image"/><Relationship Id="rId4" Target="../media/image27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5BA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9388762" cy="10287000"/>
            <a:chOff x="0" y="0"/>
            <a:chExt cx="2472760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7276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72760">
                  <a:moveTo>
                    <a:pt x="0" y="0"/>
                  </a:moveTo>
                  <a:lnTo>
                    <a:pt x="2472760" y="0"/>
                  </a:lnTo>
                  <a:lnTo>
                    <a:pt x="247276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3BBD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7276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278904" y="3033643"/>
            <a:ext cx="4219715" cy="4219715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8176500" y="3978135"/>
            <a:ext cx="1934999" cy="194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310"/>
              </a:lnSpc>
            </a:pPr>
            <a:r>
              <a:rPr lang="en-US" sz="10323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 OR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6161" y="3457575"/>
            <a:ext cx="6619637" cy="2828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700"/>
              </a:lnSpc>
            </a:pPr>
            <a:r>
              <a:rPr lang="en-US" sz="15000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THIS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498619" y="3457575"/>
            <a:ext cx="6688648" cy="2828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700"/>
              </a:lnSpc>
            </a:pPr>
            <a:r>
              <a:rPr lang="en-US" sz="15000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THAT?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175523" y="1326741"/>
            <a:ext cx="3936955" cy="859031"/>
            <a:chOff x="0" y="0"/>
            <a:chExt cx="5249273" cy="11453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45375" cy="1145375"/>
            </a:xfrm>
            <a:custGeom>
              <a:avLst/>
              <a:gdLst/>
              <a:ahLst/>
              <a:cxnLst/>
              <a:rect r="r" b="b" t="t" l="l"/>
              <a:pathLst>
                <a:path h="1145375" w="1145375">
                  <a:moveTo>
                    <a:pt x="0" y="0"/>
                  </a:moveTo>
                  <a:lnTo>
                    <a:pt x="1145375" y="0"/>
                  </a:lnTo>
                  <a:lnTo>
                    <a:pt x="1145375" y="1145375"/>
                  </a:lnTo>
                  <a:lnTo>
                    <a:pt x="0" y="1145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302222" y="76200"/>
              <a:ext cx="3947051" cy="10161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074"/>
                </a:lnSpc>
              </a:pPr>
              <a:r>
                <a:rPr lang="en-US" sz="4074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867"/>
                </a:lnSpc>
              </a:pPr>
              <a:r>
                <a:rPr lang="en-US" sz="1867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BB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87547" y="10112497"/>
            <a:ext cx="5594200" cy="47625"/>
            <a:chOff x="0" y="0"/>
            <a:chExt cx="1473370" cy="12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3370" cy="12543"/>
            </a:xfrm>
            <a:custGeom>
              <a:avLst/>
              <a:gdLst/>
              <a:ahLst/>
              <a:cxnLst/>
              <a:rect r="r" b="b" t="t" l="l"/>
              <a:pathLst>
                <a:path h="12543" w="1473370">
                  <a:moveTo>
                    <a:pt x="6272" y="0"/>
                  </a:moveTo>
                  <a:lnTo>
                    <a:pt x="1467098" y="0"/>
                  </a:lnTo>
                  <a:cubicBezTo>
                    <a:pt x="1468761" y="0"/>
                    <a:pt x="1470356" y="661"/>
                    <a:pt x="1471533" y="1837"/>
                  </a:cubicBezTo>
                  <a:cubicBezTo>
                    <a:pt x="1472709" y="3013"/>
                    <a:pt x="1473370" y="4608"/>
                    <a:pt x="1473370" y="6272"/>
                  </a:cubicBezTo>
                  <a:lnTo>
                    <a:pt x="1473370" y="6272"/>
                  </a:lnTo>
                  <a:cubicBezTo>
                    <a:pt x="1473370" y="7935"/>
                    <a:pt x="1472709" y="9530"/>
                    <a:pt x="1471533" y="10706"/>
                  </a:cubicBezTo>
                  <a:cubicBezTo>
                    <a:pt x="1470356" y="11882"/>
                    <a:pt x="1468761" y="12543"/>
                    <a:pt x="1467098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73370" cy="50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312788" y="4426987"/>
            <a:ext cx="11662425" cy="3716381"/>
            <a:chOff x="0" y="0"/>
            <a:chExt cx="3071585" cy="978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071585" cy="978800"/>
            </a:xfrm>
            <a:custGeom>
              <a:avLst/>
              <a:gdLst/>
              <a:ahLst/>
              <a:cxnLst/>
              <a:rect r="r" b="b" t="t" l="l"/>
              <a:pathLst>
                <a:path h="978800" w="3071585">
                  <a:moveTo>
                    <a:pt x="33856" y="0"/>
                  </a:moveTo>
                  <a:lnTo>
                    <a:pt x="3037730" y="0"/>
                  </a:lnTo>
                  <a:cubicBezTo>
                    <a:pt x="3046709" y="0"/>
                    <a:pt x="3055320" y="3567"/>
                    <a:pt x="3061669" y="9916"/>
                  </a:cubicBezTo>
                  <a:cubicBezTo>
                    <a:pt x="3068018" y="16265"/>
                    <a:pt x="3071585" y="24877"/>
                    <a:pt x="3071585" y="33856"/>
                  </a:cubicBezTo>
                  <a:lnTo>
                    <a:pt x="3071585" y="944944"/>
                  </a:lnTo>
                  <a:cubicBezTo>
                    <a:pt x="3071585" y="953923"/>
                    <a:pt x="3068018" y="962535"/>
                    <a:pt x="3061669" y="968884"/>
                  </a:cubicBezTo>
                  <a:cubicBezTo>
                    <a:pt x="3055320" y="975233"/>
                    <a:pt x="3046709" y="978800"/>
                    <a:pt x="3037730" y="978800"/>
                  </a:cubicBezTo>
                  <a:lnTo>
                    <a:pt x="33856" y="978800"/>
                  </a:lnTo>
                  <a:cubicBezTo>
                    <a:pt x="24877" y="978800"/>
                    <a:pt x="16265" y="975233"/>
                    <a:pt x="9916" y="968884"/>
                  </a:cubicBezTo>
                  <a:cubicBezTo>
                    <a:pt x="3567" y="962535"/>
                    <a:pt x="0" y="953923"/>
                    <a:pt x="0" y="944944"/>
                  </a:cubicBezTo>
                  <a:lnTo>
                    <a:pt x="0" y="33856"/>
                  </a:lnTo>
                  <a:cubicBezTo>
                    <a:pt x="0" y="24877"/>
                    <a:pt x="3567" y="16265"/>
                    <a:pt x="9916" y="9916"/>
                  </a:cubicBezTo>
                  <a:cubicBezTo>
                    <a:pt x="16265" y="3567"/>
                    <a:pt x="24877" y="0"/>
                    <a:pt x="3385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071585" cy="1016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4279748" y="5256478"/>
            <a:ext cx="9728504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b="true" sz="3500">
                <a:solidFill>
                  <a:srgbClr val="000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On each slide that follows, select one option from each set. After choosing, discuss your selection.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4190679" y="2315573"/>
            <a:ext cx="9906642" cy="1514475"/>
            <a:chOff x="0" y="0"/>
            <a:chExt cx="13208856" cy="2019300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13208856" cy="2019300"/>
              <a:chOff x="0" y="0"/>
              <a:chExt cx="2609157" cy="398874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609157" cy="398874"/>
              </a:xfrm>
              <a:custGeom>
                <a:avLst/>
                <a:gdLst/>
                <a:ahLst/>
                <a:cxnLst/>
                <a:rect r="r" b="b" t="t" l="l"/>
                <a:pathLst>
                  <a:path h="398874" w="2609157">
                    <a:moveTo>
                      <a:pt x="39856" y="0"/>
                    </a:moveTo>
                    <a:lnTo>
                      <a:pt x="2569301" y="0"/>
                    </a:lnTo>
                    <a:cubicBezTo>
                      <a:pt x="2591313" y="0"/>
                      <a:pt x="2609157" y="17844"/>
                      <a:pt x="2609157" y="39856"/>
                    </a:cubicBezTo>
                    <a:lnTo>
                      <a:pt x="2609157" y="359018"/>
                    </a:lnTo>
                    <a:cubicBezTo>
                      <a:pt x="2609157" y="381030"/>
                      <a:pt x="2591313" y="398874"/>
                      <a:pt x="2569301" y="398874"/>
                    </a:cubicBezTo>
                    <a:lnTo>
                      <a:pt x="39856" y="398874"/>
                    </a:lnTo>
                    <a:cubicBezTo>
                      <a:pt x="17844" y="398874"/>
                      <a:pt x="0" y="381030"/>
                      <a:pt x="0" y="359018"/>
                    </a:cubicBezTo>
                    <a:lnTo>
                      <a:pt x="0" y="39856"/>
                    </a:lnTo>
                    <a:cubicBezTo>
                      <a:pt x="0" y="17844"/>
                      <a:pt x="17844" y="0"/>
                      <a:pt x="3985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2609157" cy="43697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686252" y="0"/>
              <a:ext cx="11836351" cy="20193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1999"/>
                </a:lnSpc>
                <a:spcBef>
                  <a:spcPct val="0"/>
                </a:spcBef>
              </a:pPr>
              <a:r>
                <a:rPr lang="en-US" sz="9999">
                  <a:solidFill>
                    <a:srgbClr val="000000"/>
                  </a:solidFill>
                  <a:latin typeface="Rabbits Fatso"/>
                  <a:ea typeface="Rabbits Fatso"/>
                  <a:cs typeface="Rabbits Fatso"/>
                  <a:sym typeface="Rabbits Fatso"/>
                </a:rPr>
                <a:t>INSTRUCTIONS: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28700" y="1028700"/>
            <a:ext cx="3161979" cy="689934"/>
            <a:chOff x="0" y="0"/>
            <a:chExt cx="4215972" cy="91991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19912" cy="919912"/>
            </a:xfrm>
            <a:custGeom>
              <a:avLst/>
              <a:gdLst/>
              <a:ahLst/>
              <a:cxnLst/>
              <a:rect r="r" b="b" t="t" l="l"/>
              <a:pathLst>
                <a:path h="919912" w="919912">
                  <a:moveTo>
                    <a:pt x="0" y="0"/>
                  </a:moveTo>
                  <a:lnTo>
                    <a:pt x="919912" y="0"/>
                  </a:lnTo>
                  <a:lnTo>
                    <a:pt x="919912" y="919912"/>
                  </a:lnTo>
                  <a:lnTo>
                    <a:pt x="0" y="9199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1045884" y="57150"/>
              <a:ext cx="3170088" cy="8201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72"/>
                </a:lnSpc>
              </a:pPr>
              <a:r>
                <a:rPr lang="en-US" sz="3272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499"/>
                </a:lnSpc>
              </a:pPr>
              <a:r>
                <a:rPr lang="en-US" sz="1499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3312788" y="7590997"/>
            <a:ext cx="11662425" cy="448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All the pictures used in this worksheet come from </a:t>
            </a:r>
            <a:r>
              <a:rPr lang="en-US" sz="2599" u="sng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  <a:hlinkClick r:id="rId3" tooltip="https://unsplash.com"/>
              </a:rPr>
              <a:t>Unsplash.com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5BA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87547" y="10112497"/>
            <a:ext cx="5594200" cy="47625"/>
            <a:chOff x="0" y="0"/>
            <a:chExt cx="1473370" cy="12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3370" cy="12543"/>
            </a:xfrm>
            <a:custGeom>
              <a:avLst/>
              <a:gdLst/>
              <a:ahLst/>
              <a:cxnLst/>
              <a:rect r="r" b="b" t="t" l="l"/>
              <a:pathLst>
                <a:path h="12543" w="1473370">
                  <a:moveTo>
                    <a:pt x="6272" y="0"/>
                  </a:moveTo>
                  <a:lnTo>
                    <a:pt x="1467098" y="0"/>
                  </a:lnTo>
                  <a:cubicBezTo>
                    <a:pt x="1468761" y="0"/>
                    <a:pt x="1470356" y="661"/>
                    <a:pt x="1471533" y="1837"/>
                  </a:cubicBezTo>
                  <a:cubicBezTo>
                    <a:pt x="1472709" y="3013"/>
                    <a:pt x="1473370" y="4608"/>
                    <a:pt x="1473370" y="6272"/>
                  </a:cubicBezTo>
                  <a:lnTo>
                    <a:pt x="1473370" y="6272"/>
                  </a:lnTo>
                  <a:cubicBezTo>
                    <a:pt x="1473370" y="7935"/>
                    <a:pt x="1472709" y="9530"/>
                    <a:pt x="1471533" y="10706"/>
                  </a:cubicBezTo>
                  <a:cubicBezTo>
                    <a:pt x="1470356" y="11882"/>
                    <a:pt x="1468761" y="12543"/>
                    <a:pt x="1467098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73370" cy="50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388762" cy="10287000"/>
            <a:chOff x="0" y="0"/>
            <a:chExt cx="2472760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7276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72760">
                  <a:moveTo>
                    <a:pt x="0" y="0"/>
                  </a:moveTo>
                  <a:lnTo>
                    <a:pt x="2472760" y="0"/>
                  </a:lnTo>
                  <a:lnTo>
                    <a:pt x="247276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3BBD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47276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0267" y="1839386"/>
            <a:ext cx="6608227" cy="660822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6060" t="0" r="-44212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426779" y="3978135"/>
            <a:ext cx="3434442" cy="194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310"/>
              </a:lnSpc>
            </a:pPr>
            <a:r>
              <a:rPr lang="en-US" sz="10323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OR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1028700"/>
            <a:ext cx="3101295" cy="676693"/>
            <a:chOff x="0" y="0"/>
            <a:chExt cx="4135060" cy="9022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2257" cy="902257"/>
            </a:xfrm>
            <a:custGeom>
              <a:avLst/>
              <a:gdLst/>
              <a:ahLst/>
              <a:cxnLst/>
              <a:rect r="r" b="b" t="t" l="l"/>
              <a:pathLst>
                <a:path h="902257" w="902257">
                  <a:moveTo>
                    <a:pt x="0" y="0"/>
                  </a:moveTo>
                  <a:lnTo>
                    <a:pt x="902257" y="0"/>
                  </a:lnTo>
                  <a:lnTo>
                    <a:pt x="902257" y="902257"/>
                  </a:lnTo>
                  <a:lnTo>
                    <a:pt x="0" y="902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25812" y="47625"/>
              <a:ext cx="3109249" cy="812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09"/>
                </a:lnSpc>
              </a:pPr>
              <a:r>
                <a:rPr lang="en-US" sz="320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471"/>
                </a:lnSpc>
              </a:pPr>
              <a:r>
                <a:rPr lang="en-US" sz="1471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473519" y="1839386"/>
            <a:ext cx="6608227" cy="660822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0" r="0" b="-50273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5BA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87547" y="10112497"/>
            <a:ext cx="5594200" cy="47625"/>
            <a:chOff x="0" y="0"/>
            <a:chExt cx="1473370" cy="12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3370" cy="12543"/>
            </a:xfrm>
            <a:custGeom>
              <a:avLst/>
              <a:gdLst/>
              <a:ahLst/>
              <a:cxnLst/>
              <a:rect r="r" b="b" t="t" l="l"/>
              <a:pathLst>
                <a:path h="12543" w="1473370">
                  <a:moveTo>
                    <a:pt x="6272" y="0"/>
                  </a:moveTo>
                  <a:lnTo>
                    <a:pt x="1467098" y="0"/>
                  </a:lnTo>
                  <a:cubicBezTo>
                    <a:pt x="1468761" y="0"/>
                    <a:pt x="1470356" y="661"/>
                    <a:pt x="1471533" y="1837"/>
                  </a:cubicBezTo>
                  <a:cubicBezTo>
                    <a:pt x="1472709" y="3013"/>
                    <a:pt x="1473370" y="4608"/>
                    <a:pt x="1473370" y="6272"/>
                  </a:cubicBezTo>
                  <a:lnTo>
                    <a:pt x="1473370" y="6272"/>
                  </a:lnTo>
                  <a:cubicBezTo>
                    <a:pt x="1473370" y="7935"/>
                    <a:pt x="1472709" y="9530"/>
                    <a:pt x="1471533" y="10706"/>
                  </a:cubicBezTo>
                  <a:cubicBezTo>
                    <a:pt x="1470356" y="11882"/>
                    <a:pt x="1468761" y="12543"/>
                    <a:pt x="1467098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73370" cy="50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388762" cy="10287000"/>
            <a:chOff x="0" y="0"/>
            <a:chExt cx="2472760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7276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72760">
                  <a:moveTo>
                    <a:pt x="0" y="0"/>
                  </a:moveTo>
                  <a:lnTo>
                    <a:pt x="2472760" y="0"/>
                  </a:lnTo>
                  <a:lnTo>
                    <a:pt x="247276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3BBD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47276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0267" y="1839386"/>
            <a:ext cx="6608227" cy="660822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0013" r="0" b="-40671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426779" y="3978135"/>
            <a:ext cx="3434442" cy="194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310"/>
              </a:lnSpc>
            </a:pPr>
            <a:r>
              <a:rPr lang="en-US" sz="10323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OR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1028700"/>
            <a:ext cx="3101295" cy="676693"/>
            <a:chOff x="0" y="0"/>
            <a:chExt cx="4135060" cy="9022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2257" cy="902257"/>
            </a:xfrm>
            <a:custGeom>
              <a:avLst/>
              <a:gdLst/>
              <a:ahLst/>
              <a:cxnLst/>
              <a:rect r="r" b="b" t="t" l="l"/>
              <a:pathLst>
                <a:path h="902257" w="902257">
                  <a:moveTo>
                    <a:pt x="0" y="0"/>
                  </a:moveTo>
                  <a:lnTo>
                    <a:pt x="902257" y="0"/>
                  </a:lnTo>
                  <a:lnTo>
                    <a:pt x="902257" y="902257"/>
                  </a:lnTo>
                  <a:lnTo>
                    <a:pt x="0" y="902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25812" y="47625"/>
              <a:ext cx="3109249" cy="812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09"/>
                </a:lnSpc>
              </a:pPr>
              <a:r>
                <a:rPr lang="en-US" sz="320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471"/>
                </a:lnSpc>
              </a:pPr>
              <a:r>
                <a:rPr lang="en-US" sz="1471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473519" y="1839386"/>
            <a:ext cx="6608227" cy="660822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20153" r="0" b="-20153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5BA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87547" y="10112497"/>
            <a:ext cx="5594200" cy="47625"/>
            <a:chOff x="0" y="0"/>
            <a:chExt cx="1473370" cy="12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3370" cy="12543"/>
            </a:xfrm>
            <a:custGeom>
              <a:avLst/>
              <a:gdLst/>
              <a:ahLst/>
              <a:cxnLst/>
              <a:rect r="r" b="b" t="t" l="l"/>
              <a:pathLst>
                <a:path h="12543" w="1473370">
                  <a:moveTo>
                    <a:pt x="6272" y="0"/>
                  </a:moveTo>
                  <a:lnTo>
                    <a:pt x="1467098" y="0"/>
                  </a:lnTo>
                  <a:cubicBezTo>
                    <a:pt x="1468761" y="0"/>
                    <a:pt x="1470356" y="661"/>
                    <a:pt x="1471533" y="1837"/>
                  </a:cubicBezTo>
                  <a:cubicBezTo>
                    <a:pt x="1472709" y="3013"/>
                    <a:pt x="1473370" y="4608"/>
                    <a:pt x="1473370" y="6272"/>
                  </a:cubicBezTo>
                  <a:lnTo>
                    <a:pt x="1473370" y="6272"/>
                  </a:lnTo>
                  <a:cubicBezTo>
                    <a:pt x="1473370" y="7935"/>
                    <a:pt x="1472709" y="9530"/>
                    <a:pt x="1471533" y="10706"/>
                  </a:cubicBezTo>
                  <a:cubicBezTo>
                    <a:pt x="1470356" y="11882"/>
                    <a:pt x="1468761" y="12543"/>
                    <a:pt x="1467098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73370" cy="50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388762" cy="10287000"/>
            <a:chOff x="0" y="0"/>
            <a:chExt cx="2472760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7276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72760">
                  <a:moveTo>
                    <a:pt x="0" y="0"/>
                  </a:moveTo>
                  <a:lnTo>
                    <a:pt x="2472760" y="0"/>
                  </a:lnTo>
                  <a:lnTo>
                    <a:pt x="247276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3BBD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47276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0267" y="1839386"/>
            <a:ext cx="6608227" cy="660822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0048" t="0" r="-46618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426779" y="3978135"/>
            <a:ext cx="3434442" cy="194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310"/>
              </a:lnSpc>
            </a:pPr>
            <a:r>
              <a:rPr lang="en-US" sz="10323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OR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1028700"/>
            <a:ext cx="3101295" cy="676693"/>
            <a:chOff x="0" y="0"/>
            <a:chExt cx="4135060" cy="9022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2257" cy="902257"/>
            </a:xfrm>
            <a:custGeom>
              <a:avLst/>
              <a:gdLst/>
              <a:ahLst/>
              <a:cxnLst/>
              <a:rect r="r" b="b" t="t" l="l"/>
              <a:pathLst>
                <a:path h="902257" w="902257">
                  <a:moveTo>
                    <a:pt x="0" y="0"/>
                  </a:moveTo>
                  <a:lnTo>
                    <a:pt x="902257" y="0"/>
                  </a:lnTo>
                  <a:lnTo>
                    <a:pt x="902257" y="902257"/>
                  </a:lnTo>
                  <a:lnTo>
                    <a:pt x="0" y="902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25812" y="47625"/>
              <a:ext cx="3109249" cy="812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09"/>
                </a:lnSpc>
              </a:pPr>
              <a:r>
                <a:rPr lang="en-US" sz="320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471"/>
                </a:lnSpc>
              </a:pPr>
              <a:r>
                <a:rPr lang="en-US" sz="1471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473519" y="1839386"/>
            <a:ext cx="6608227" cy="660822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5136" t="0" r="-25136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5BA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87547" y="10112497"/>
            <a:ext cx="5594200" cy="47625"/>
            <a:chOff x="0" y="0"/>
            <a:chExt cx="1473370" cy="12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3370" cy="12543"/>
            </a:xfrm>
            <a:custGeom>
              <a:avLst/>
              <a:gdLst/>
              <a:ahLst/>
              <a:cxnLst/>
              <a:rect r="r" b="b" t="t" l="l"/>
              <a:pathLst>
                <a:path h="12543" w="1473370">
                  <a:moveTo>
                    <a:pt x="6272" y="0"/>
                  </a:moveTo>
                  <a:lnTo>
                    <a:pt x="1467098" y="0"/>
                  </a:lnTo>
                  <a:cubicBezTo>
                    <a:pt x="1468761" y="0"/>
                    <a:pt x="1470356" y="661"/>
                    <a:pt x="1471533" y="1837"/>
                  </a:cubicBezTo>
                  <a:cubicBezTo>
                    <a:pt x="1472709" y="3013"/>
                    <a:pt x="1473370" y="4608"/>
                    <a:pt x="1473370" y="6272"/>
                  </a:cubicBezTo>
                  <a:lnTo>
                    <a:pt x="1473370" y="6272"/>
                  </a:lnTo>
                  <a:cubicBezTo>
                    <a:pt x="1473370" y="7935"/>
                    <a:pt x="1472709" y="9530"/>
                    <a:pt x="1471533" y="10706"/>
                  </a:cubicBezTo>
                  <a:cubicBezTo>
                    <a:pt x="1470356" y="11882"/>
                    <a:pt x="1468761" y="12543"/>
                    <a:pt x="1467098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73370" cy="50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388762" cy="10287000"/>
            <a:chOff x="0" y="0"/>
            <a:chExt cx="2472760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7276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72760">
                  <a:moveTo>
                    <a:pt x="0" y="0"/>
                  </a:moveTo>
                  <a:lnTo>
                    <a:pt x="2472760" y="0"/>
                  </a:lnTo>
                  <a:lnTo>
                    <a:pt x="247276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3BBD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47276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0267" y="1839386"/>
            <a:ext cx="6608227" cy="660822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6747" r="0" b="-16747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426779" y="3978135"/>
            <a:ext cx="3434442" cy="194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310"/>
              </a:lnSpc>
            </a:pPr>
            <a:r>
              <a:rPr lang="en-US" sz="10323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OR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1028700"/>
            <a:ext cx="3101295" cy="676693"/>
            <a:chOff x="0" y="0"/>
            <a:chExt cx="4135060" cy="9022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2257" cy="902257"/>
            </a:xfrm>
            <a:custGeom>
              <a:avLst/>
              <a:gdLst/>
              <a:ahLst/>
              <a:cxnLst/>
              <a:rect r="r" b="b" t="t" l="l"/>
              <a:pathLst>
                <a:path h="902257" w="902257">
                  <a:moveTo>
                    <a:pt x="0" y="0"/>
                  </a:moveTo>
                  <a:lnTo>
                    <a:pt x="902257" y="0"/>
                  </a:lnTo>
                  <a:lnTo>
                    <a:pt x="902257" y="902257"/>
                  </a:lnTo>
                  <a:lnTo>
                    <a:pt x="0" y="902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25812" y="47625"/>
              <a:ext cx="3109249" cy="812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09"/>
                </a:lnSpc>
              </a:pPr>
              <a:r>
                <a:rPr lang="en-US" sz="320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471"/>
                </a:lnSpc>
              </a:pPr>
              <a:r>
                <a:rPr lang="en-US" sz="1471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473519" y="1839386"/>
            <a:ext cx="6608227" cy="660822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36036" r="0" b="-14236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5BA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87547" y="10112497"/>
            <a:ext cx="5594200" cy="47625"/>
            <a:chOff x="0" y="0"/>
            <a:chExt cx="1473370" cy="12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3370" cy="12543"/>
            </a:xfrm>
            <a:custGeom>
              <a:avLst/>
              <a:gdLst/>
              <a:ahLst/>
              <a:cxnLst/>
              <a:rect r="r" b="b" t="t" l="l"/>
              <a:pathLst>
                <a:path h="12543" w="1473370">
                  <a:moveTo>
                    <a:pt x="6272" y="0"/>
                  </a:moveTo>
                  <a:lnTo>
                    <a:pt x="1467098" y="0"/>
                  </a:lnTo>
                  <a:cubicBezTo>
                    <a:pt x="1468761" y="0"/>
                    <a:pt x="1470356" y="661"/>
                    <a:pt x="1471533" y="1837"/>
                  </a:cubicBezTo>
                  <a:cubicBezTo>
                    <a:pt x="1472709" y="3013"/>
                    <a:pt x="1473370" y="4608"/>
                    <a:pt x="1473370" y="6272"/>
                  </a:cubicBezTo>
                  <a:lnTo>
                    <a:pt x="1473370" y="6272"/>
                  </a:lnTo>
                  <a:cubicBezTo>
                    <a:pt x="1473370" y="7935"/>
                    <a:pt x="1472709" y="9530"/>
                    <a:pt x="1471533" y="10706"/>
                  </a:cubicBezTo>
                  <a:cubicBezTo>
                    <a:pt x="1470356" y="11882"/>
                    <a:pt x="1468761" y="12543"/>
                    <a:pt x="1467098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73370" cy="50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388762" cy="10287000"/>
            <a:chOff x="0" y="0"/>
            <a:chExt cx="2472760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7276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72760">
                  <a:moveTo>
                    <a:pt x="0" y="0"/>
                  </a:moveTo>
                  <a:lnTo>
                    <a:pt x="2472760" y="0"/>
                  </a:lnTo>
                  <a:lnTo>
                    <a:pt x="247276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3BBD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47276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0267" y="1839386"/>
            <a:ext cx="6608227" cy="660822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-45502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426779" y="3978135"/>
            <a:ext cx="3434442" cy="194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310"/>
              </a:lnSpc>
            </a:pPr>
            <a:r>
              <a:rPr lang="en-US" sz="10323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OR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1028700"/>
            <a:ext cx="3101295" cy="676693"/>
            <a:chOff x="0" y="0"/>
            <a:chExt cx="4135060" cy="9022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2257" cy="902257"/>
            </a:xfrm>
            <a:custGeom>
              <a:avLst/>
              <a:gdLst/>
              <a:ahLst/>
              <a:cxnLst/>
              <a:rect r="r" b="b" t="t" l="l"/>
              <a:pathLst>
                <a:path h="902257" w="902257">
                  <a:moveTo>
                    <a:pt x="0" y="0"/>
                  </a:moveTo>
                  <a:lnTo>
                    <a:pt x="902257" y="0"/>
                  </a:lnTo>
                  <a:lnTo>
                    <a:pt x="902257" y="902257"/>
                  </a:lnTo>
                  <a:lnTo>
                    <a:pt x="0" y="902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25812" y="47625"/>
              <a:ext cx="3109249" cy="812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09"/>
                </a:lnSpc>
              </a:pPr>
              <a:r>
                <a:rPr lang="en-US" sz="320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471"/>
                </a:lnSpc>
              </a:pPr>
              <a:r>
                <a:rPr lang="en-US" sz="1471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473519" y="1839386"/>
            <a:ext cx="6608227" cy="660822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49215" r="0" b="-28777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5BA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87547" y="10112497"/>
            <a:ext cx="5594200" cy="47625"/>
            <a:chOff x="0" y="0"/>
            <a:chExt cx="1473370" cy="12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3370" cy="12543"/>
            </a:xfrm>
            <a:custGeom>
              <a:avLst/>
              <a:gdLst/>
              <a:ahLst/>
              <a:cxnLst/>
              <a:rect r="r" b="b" t="t" l="l"/>
              <a:pathLst>
                <a:path h="12543" w="1473370">
                  <a:moveTo>
                    <a:pt x="6272" y="0"/>
                  </a:moveTo>
                  <a:lnTo>
                    <a:pt x="1467098" y="0"/>
                  </a:lnTo>
                  <a:cubicBezTo>
                    <a:pt x="1468761" y="0"/>
                    <a:pt x="1470356" y="661"/>
                    <a:pt x="1471533" y="1837"/>
                  </a:cubicBezTo>
                  <a:cubicBezTo>
                    <a:pt x="1472709" y="3013"/>
                    <a:pt x="1473370" y="4608"/>
                    <a:pt x="1473370" y="6272"/>
                  </a:cubicBezTo>
                  <a:lnTo>
                    <a:pt x="1473370" y="6272"/>
                  </a:lnTo>
                  <a:cubicBezTo>
                    <a:pt x="1473370" y="7935"/>
                    <a:pt x="1472709" y="9530"/>
                    <a:pt x="1471533" y="10706"/>
                  </a:cubicBezTo>
                  <a:cubicBezTo>
                    <a:pt x="1470356" y="11882"/>
                    <a:pt x="1468761" y="12543"/>
                    <a:pt x="1467098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73370" cy="50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388762" cy="10287000"/>
            <a:chOff x="0" y="0"/>
            <a:chExt cx="2472760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7276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72760">
                  <a:moveTo>
                    <a:pt x="0" y="0"/>
                  </a:moveTo>
                  <a:lnTo>
                    <a:pt x="2472760" y="0"/>
                  </a:lnTo>
                  <a:lnTo>
                    <a:pt x="247276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3BBD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47276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0267" y="1839386"/>
            <a:ext cx="6608227" cy="660822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4705" t="0" r="-14705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426779" y="3978135"/>
            <a:ext cx="3434442" cy="194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310"/>
              </a:lnSpc>
            </a:pPr>
            <a:r>
              <a:rPr lang="en-US" sz="10323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OR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1028700"/>
            <a:ext cx="3101295" cy="676693"/>
            <a:chOff x="0" y="0"/>
            <a:chExt cx="4135060" cy="9022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2257" cy="902257"/>
            </a:xfrm>
            <a:custGeom>
              <a:avLst/>
              <a:gdLst/>
              <a:ahLst/>
              <a:cxnLst/>
              <a:rect r="r" b="b" t="t" l="l"/>
              <a:pathLst>
                <a:path h="902257" w="902257">
                  <a:moveTo>
                    <a:pt x="0" y="0"/>
                  </a:moveTo>
                  <a:lnTo>
                    <a:pt x="902257" y="0"/>
                  </a:lnTo>
                  <a:lnTo>
                    <a:pt x="902257" y="902257"/>
                  </a:lnTo>
                  <a:lnTo>
                    <a:pt x="0" y="902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25812" y="47625"/>
              <a:ext cx="3109249" cy="812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09"/>
                </a:lnSpc>
              </a:pPr>
              <a:r>
                <a:rPr lang="en-US" sz="320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471"/>
                </a:lnSpc>
              </a:pPr>
              <a:r>
                <a:rPr lang="en-US" sz="1471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473519" y="1839386"/>
            <a:ext cx="6608227" cy="660822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4698" t="0" r="-45574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5BA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87547" y="10112497"/>
            <a:ext cx="5594200" cy="47625"/>
            <a:chOff x="0" y="0"/>
            <a:chExt cx="1473370" cy="12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3370" cy="12543"/>
            </a:xfrm>
            <a:custGeom>
              <a:avLst/>
              <a:gdLst/>
              <a:ahLst/>
              <a:cxnLst/>
              <a:rect r="r" b="b" t="t" l="l"/>
              <a:pathLst>
                <a:path h="12543" w="1473370">
                  <a:moveTo>
                    <a:pt x="6272" y="0"/>
                  </a:moveTo>
                  <a:lnTo>
                    <a:pt x="1467098" y="0"/>
                  </a:lnTo>
                  <a:cubicBezTo>
                    <a:pt x="1468761" y="0"/>
                    <a:pt x="1470356" y="661"/>
                    <a:pt x="1471533" y="1837"/>
                  </a:cubicBezTo>
                  <a:cubicBezTo>
                    <a:pt x="1472709" y="3013"/>
                    <a:pt x="1473370" y="4608"/>
                    <a:pt x="1473370" y="6272"/>
                  </a:cubicBezTo>
                  <a:lnTo>
                    <a:pt x="1473370" y="6272"/>
                  </a:lnTo>
                  <a:cubicBezTo>
                    <a:pt x="1473370" y="7935"/>
                    <a:pt x="1472709" y="9530"/>
                    <a:pt x="1471533" y="10706"/>
                  </a:cubicBezTo>
                  <a:cubicBezTo>
                    <a:pt x="1470356" y="11882"/>
                    <a:pt x="1468761" y="12543"/>
                    <a:pt x="1467098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73370" cy="50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388762" cy="10287000"/>
            <a:chOff x="0" y="0"/>
            <a:chExt cx="2472760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7276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72760">
                  <a:moveTo>
                    <a:pt x="0" y="0"/>
                  </a:moveTo>
                  <a:lnTo>
                    <a:pt x="2472760" y="0"/>
                  </a:lnTo>
                  <a:lnTo>
                    <a:pt x="247276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3BBD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47276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0267" y="1839386"/>
            <a:ext cx="6608227" cy="660822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43229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426779" y="3978135"/>
            <a:ext cx="3434442" cy="194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310"/>
              </a:lnSpc>
            </a:pPr>
            <a:r>
              <a:rPr lang="en-US" sz="10323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OR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1028700"/>
            <a:ext cx="3101295" cy="676693"/>
            <a:chOff x="0" y="0"/>
            <a:chExt cx="4135060" cy="9022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2257" cy="902257"/>
            </a:xfrm>
            <a:custGeom>
              <a:avLst/>
              <a:gdLst/>
              <a:ahLst/>
              <a:cxnLst/>
              <a:rect r="r" b="b" t="t" l="l"/>
              <a:pathLst>
                <a:path h="902257" w="902257">
                  <a:moveTo>
                    <a:pt x="0" y="0"/>
                  </a:moveTo>
                  <a:lnTo>
                    <a:pt x="902257" y="0"/>
                  </a:lnTo>
                  <a:lnTo>
                    <a:pt x="902257" y="902257"/>
                  </a:lnTo>
                  <a:lnTo>
                    <a:pt x="0" y="902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25812" y="47625"/>
              <a:ext cx="3109249" cy="812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09"/>
                </a:lnSpc>
              </a:pPr>
              <a:r>
                <a:rPr lang="en-US" sz="320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471"/>
                </a:lnSpc>
              </a:pPr>
              <a:r>
                <a:rPr lang="en-US" sz="1471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473519" y="1839386"/>
            <a:ext cx="6608227" cy="660822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41487" r="0" b="-8786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5BA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87547" y="10112497"/>
            <a:ext cx="5594200" cy="47625"/>
            <a:chOff x="0" y="0"/>
            <a:chExt cx="1473370" cy="12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3370" cy="12543"/>
            </a:xfrm>
            <a:custGeom>
              <a:avLst/>
              <a:gdLst/>
              <a:ahLst/>
              <a:cxnLst/>
              <a:rect r="r" b="b" t="t" l="l"/>
              <a:pathLst>
                <a:path h="12543" w="1473370">
                  <a:moveTo>
                    <a:pt x="6272" y="0"/>
                  </a:moveTo>
                  <a:lnTo>
                    <a:pt x="1467098" y="0"/>
                  </a:lnTo>
                  <a:cubicBezTo>
                    <a:pt x="1468761" y="0"/>
                    <a:pt x="1470356" y="661"/>
                    <a:pt x="1471533" y="1837"/>
                  </a:cubicBezTo>
                  <a:cubicBezTo>
                    <a:pt x="1472709" y="3013"/>
                    <a:pt x="1473370" y="4608"/>
                    <a:pt x="1473370" y="6272"/>
                  </a:cubicBezTo>
                  <a:lnTo>
                    <a:pt x="1473370" y="6272"/>
                  </a:lnTo>
                  <a:cubicBezTo>
                    <a:pt x="1473370" y="7935"/>
                    <a:pt x="1472709" y="9530"/>
                    <a:pt x="1471533" y="10706"/>
                  </a:cubicBezTo>
                  <a:cubicBezTo>
                    <a:pt x="1470356" y="11882"/>
                    <a:pt x="1468761" y="12543"/>
                    <a:pt x="1467098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73370" cy="50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388762" cy="10287000"/>
            <a:chOff x="0" y="0"/>
            <a:chExt cx="2472760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7276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72760">
                  <a:moveTo>
                    <a:pt x="0" y="0"/>
                  </a:moveTo>
                  <a:lnTo>
                    <a:pt x="2472760" y="0"/>
                  </a:lnTo>
                  <a:lnTo>
                    <a:pt x="247276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3BBD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47276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0267" y="1839386"/>
            <a:ext cx="6608227" cy="660822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426779" y="3978135"/>
            <a:ext cx="3434442" cy="194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310"/>
              </a:lnSpc>
            </a:pPr>
            <a:r>
              <a:rPr lang="en-US" sz="10323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OR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1028700"/>
            <a:ext cx="3101295" cy="676693"/>
            <a:chOff x="0" y="0"/>
            <a:chExt cx="4135060" cy="9022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2257" cy="902257"/>
            </a:xfrm>
            <a:custGeom>
              <a:avLst/>
              <a:gdLst/>
              <a:ahLst/>
              <a:cxnLst/>
              <a:rect r="r" b="b" t="t" l="l"/>
              <a:pathLst>
                <a:path h="902257" w="902257">
                  <a:moveTo>
                    <a:pt x="0" y="0"/>
                  </a:moveTo>
                  <a:lnTo>
                    <a:pt x="902257" y="0"/>
                  </a:lnTo>
                  <a:lnTo>
                    <a:pt x="902257" y="902257"/>
                  </a:lnTo>
                  <a:lnTo>
                    <a:pt x="0" y="902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25812" y="47625"/>
              <a:ext cx="3109249" cy="812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09"/>
                </a:lnSpc>
              </a:pPr>
              <a:r>
                <a:rPr lang="en-US" sz="320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471"/>
                </a:lnSpc>
              </a:pPr>
              <a:r>
                <a:rPr lang="en-US" sz="1471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473519" y="1839386"/>
            <a:ext cx="6608227" cy="660822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70675" r="0" b="-7317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5BA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87547" y="10112497"/>
            <a:ext cx="5594200" cy="47625"/>
            <a:chOff x="0" y="0"/>
            <a:chExt cx="1473370" cy="12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3370" cy="12543"/>
            </a:xfrm>
            <a:custGeom>
              <a:avLst/>
              <a:gdLst/>
              <a:ahLst/>
              <a:cxnLst/>
              <a:rect r="r" b="b" t="t" l="l"/>
              <a:pathLst>
                <a:path h="12543" w="1473370">
                  <a:moveTo>
                    <a:pt x="6272" y="0"/>
                  </a:moveTo>
                  <a:lnTo>
                    <a:pt x="1467098" y="0"/>
                  </a:lnTo>
                  <a:cubicBezTo>
                    <a:pt x="1468761" y="0"/>
                    <a:pt x="1470356" y="661"/>
                    <a:pt x="1471533" y="1837"/>
                  </a:cubicBezTo>
                  <a:cubicBezTo>
                    <a:pt x="1472709" y="3013"/>
                    <a:pt x="1473370" y="4608"/>
                    <a:pt x="1473370" y="6272"/>
                  </a:cubicBezTo>
                  <a:lnTo>
                    <a:pt x="1473370" y="6272"/>
                  </a:lnTo>
                  <a:cubicBezTo>
                    <a:pt x="1473370" y="7935"/>
                    <a:pt x="1472709" y="9530"/>
                    <a:pt x="1471533" y="10706"/>
                  </a:cubicBezTo>
                  <a:cubicBezTo>
                    <a:pt x="1470356" y="11882"/>
                    <a:pt x="1468761" y="12543"/>
                    <a:pt x="1467098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73370" cy="50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388762" cy="10287000"/>
            <a:chOff x="0" y="0"/>
            <a:chExt cx="2472760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7276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72760">
                  <a:moveTo>
                    <a:pt x="0" y="0"/>
                  </a:moveTo>
                  <a:lnTo>
                    <a:pt x="2472760" y="0"/>
                  </a:lnTo>
                  <a:lnTo>
                    <a:pt x="247276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3BBD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47276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0267" y="1839386"/>
            <a:ext cx="6608227" cy="660822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5136" t="0" r="-25136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426779" y="3978135"/>
            <a:ext cx="3434442" cy="194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310"/>
              </a:lnSpc>
            </a:pPr>
            <a:r>
              <a:rPr lang="en-US" sz="10323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OR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1028700"/>
            <a:ext cx="3101295" cy="676693"/>
            <a:chOff x="0" y="0"/>
            <a:chExt cx="4135060" cy="9022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2257" cy="902257"/>
            </a:xfrm>
            <a:custGeom>
              <a:avLst/>
              <a:gdLst/>
              <a:ahLst/>
              <a:cxnLst/>
              <a:rect r="r" b="b" t="t" l="l"/>
              <a:pathLst>
                <a:path h="902257" w="902257">
                  <a:moveTo>
                    <a:pt x="0" y="0"/>
                  </a:moveTo>
                  <a:lnTo>
                    <a:pt x="902257" y="0"/>
                  </a:lnTo>
                  <a:lnTo>
                    <a:pt x="902257" y="902257"/>
                  </a:lnTo>
                  <a:lnTo>
                    <a:pt x="0" y="902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25812" y="47625"/>
              <a:ext cx="3109249" cy="812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09"/>
                </a:lnSpc>
              </a:pPr>
              <a:r>
                <a:rPr lang="en-US" sz="320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471"/>
                </a:lnSpc>
              </a:pPr>
              <a:r>
                <a:rPr lang="en-US" sz="1471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473519" y="1839386"/>
            <a:ext cx="6608227" cy="660822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36036" r="0" b="-14236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5BA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87547" y="10112497"/>
            <a:ext cx="5594200" cy="47625"/>
            <a:chOff x="0" y="0"/>
            <a:chExt cx="1473370" cy="12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3370" cy="12543"/>
            </a:xfrm>
            <a:custGeom>
              <a:avLst/>
              <a:gdLst/>
              <a:ahLst/>
              <a:cxnLst/>
              <a:rect r="r" b="b" t="t" l="l"/>
              <a:pathLst>
                <a:path h="12543" w="1473370">
                  <a:moveTo>
                    <a:pt x="6272" y="0"/>
                  </a:moveTo>
                  <a:lnTo>
                    <a:pt x="1467098" y="0"/>
                  </a:lnTo>
                  <a:cubicBezTo>
                    <a:pt x="1468761" y="0"/>
                    <a:pt x="1470356" y="661"/>
                    <a:pt x="1471533" y="1837"/>
                  </a:cubicBezTo>
                  <a:cubicBezTo>
                    <a:pt x="1472709" y="3013"/>
                    <a:pt x="1473370" y="4608"/>
                    <a:pt x="1473370" y="6272"/>
                  </a:cubicBezTo>
                  <a:lnTo>
                    <a:pt x="1473370" y="6272"/>
                  </a:lnTo>
                  <a:cubicBezTo>
                    <a:pt x="1473370" y="7935"/>
                    <a:pt x="1472709" y="9530"/>
                    <a:pt x="1471533" y="10706"/>
                  </a:cubicBezTo>
                  <a:cubicBezTo>
                    <a:pt x="1470356" y="11882"/>
                    <a:pt x="1468761" y="12543"/>
                    <a:pt x="1467098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73370" cy="50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388762" cy="10287000"/>
            <a:chOff x="0" y="0"/>
            <a:chExt cx="2472760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7276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72760">
                  <a:moveTo>
                    <a:pt x="0" y="0"/>
                  </a:moveTo>
                  <a:lnTo>
                    <a:pt x="2472760" y="0"/>
                  </a:lnTo>
                  <a:lnTo>
                    <a:pt x="247276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3BBD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47276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0267" y="1839386"/>
            <a:ext cx="6608227" cy="660822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2313" r="0" b="-47959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426779" y="3978135"/>
            <a:ext cx="3434442" cy="194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310"/>
              </a:lnSpc>
            </a:pPr>
            <a:r>
              <a:rPr lang="en-US" sz="10323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OR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1028700"/>
            <a:ext cx="3101295" cy="676693"/>
            <a:chOff x="0" y="0"/>
            <a:chExt cx="4135060" cy="9022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2257" cy="902257"/>
            </a:xfrm>
            <a:custGeom>
              <a:avLst/>
              <a:gdLst/>
              <a:ahLst/>
              <a:cxnLst/>
              <a:rect r="r" b="b" t="t" l="l"/>
              <a:pathLst>
                <a:path h="902257" w="902257">
                  <a:moveTo>
                    <a:pt x="0" y="0"/>
                  </a:moveTo>
                  <a:lnTo>
                    <a:pt x="902257" y="0"/>
                  </a:lnTo>
                  <a:lnTo>
                    <a:pt x="902257" y="902257"/>
                  </a:lnTo>
                  <a:lnTo>
                    <a:pt x="0" y="902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25812" y="47625"/>
              <a:ext cx="3109249" cy="812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09"/>
                </a:lnSpc>
              </a:pPr>
              <a:r>
                <a:rPr lang="en-US" sz="320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471"/>
                </a:lnSpc>
              </a:pPr>
              <a:r>
                <a:rPr lang="en-US" sz="1471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473519" y="1839386"/>
            <a:ext cx="6608227" cy="660822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8649" r="0" b="-4135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5BA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87547" y="10112497"/>
            <a:ext cx="5594200" cy="47625"/>
            <a:chOff x="0" y="0"/>
            <a:chExt cx="1473370" cy="12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3370" cy="12543"/>
            </a:xfrm>
            <a:custGeom>
              <a:avLst/>
              <a:gdLst/>
              <a:ahLst/>
              <a:cxnLst/>
              <a:rect r="r" b="b" t="t" l="l"/>
              <a:pathLst>
                <a:path h="12543" w="1473370">
                  <a:moveTo>
                    <a:pt x="6272" y="0"/>
                  </a:moveTo>
                  <a:lnTo>
                    <a:pt x="1467098" y="0"/>
                  </a:lnTo>
                  <a:cubicBezTo>
                    <a:pt x="1468761" y="0"/>
                    <a:pt x="1470356" y="661"/>
                    <a:pt x="1471533" y="1837"/>
                  </a:cubicBezTo>
                  <a:cubicBezTo>
                    <a:pt x="1472709" y="3013"/>
                    <a:pt x="1473370" y="4608"/>
                    <a:pt x="1473370" y="6272"/>
                  </a:cubicBezTo>
                  <a:lnTo>
                    <a:pt x="1473370" y="6272"/>
                  </a:lnTo>
                  <a:cubicBezTo>
                    <a:pt x="1473370" y="7935"/>
                    <a:pt x="1472709" y="9530"/>
                    <a:pt x="1471533" y="10706"/>
                  </a:cubicBezTo>
                  <a:cubicBezTo>
                    <a:pt x="1470356" y="11882"/>
                    <a:pt x="1468761" y="12543"/>
                    <a:pt x="1467098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73370" cy="50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388762" cy="10287000"/>
            <a:chOff x="0" y="0"/>
            <a:chExt cx="2472760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7276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72760">
                  <a:moveTo>
                    <a:pt x="0" y="0"/>
                  </a:moveTo>
                  <a:lnTo>
                    <a:pt x="2472760" y="0"/>
                  </a:lnTo>
                  <a:lnTo>
                    <a:pt x="247276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3BBD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47276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0267" y="1839386"/>
            <a:ext cx="6608227" cy="660822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25284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426779" y="3978135"/>
            <a:ext cx="3434442" cy="194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310"/>
              </a:lnSpc>
            </a:pPr>
            <a:r>
              <a:rPr lang="en-US" sz="10323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OR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1028700"/>
            <a:ext cx="3101295" cy="676693"/>
            <a:chOff x="0" y="0"/>
            <a:chExt cx="4135060" cy="9022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2257" cy="902257"/>
            </a:xfrm>
            <a:custGeom>
              <a:avLst/>
              <a:gdLst/>
              <a:ahLst/>
              <a:cxnLst/>
              <a:rect r="r" b="b" t="t" l="l"/>
              <a:pathLst>
                <a:path h="902257" w="902257">
                  <a:moveTo>
                    <a:pt x="0" y="0"/>
                  </a:moveTo>
                  <a:lnTo>
                    <a:pt x="902257" y="0"/>
                  </a:lnTo>
                  <a:lnTo>
                    <a:pt x="902257" y="902257"/>
                  </a:lnTo>
                  <a:lnTo>
                    <a:pt x="0" y="902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25812" y="47625"/>
              <a:ext cx="3109249" cy="812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09"/>
                </a:lnSpc>
              </a:pPr>
              <a:r>
                <a:rPr lang="en-US" sz="320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471"/>
                </a:lnSpc>
              </a:pPr>
              <a:r>
                <a:rPr lang="en-US" sz="1471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473519" y="1839386"/>
            <a:ext cx="6608227" cy="660822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16747" t="0" r="-16747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5BA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87547" y="10112497"/>
            <a:ext cx="5594200" cy="47625"/>
            <a:chOff x="0" y="0"/>
            <a:chExt cx="1473370" cy="12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3370" cy="12543"/>
            </a:xfrm>
            <a:custGeom>
              <a:avLst/>
              <a:gdLst/>
              <a:ahLst/>
              <a:cxnLst/>
              <a:rect r="r" b="b" t="t" l="l"/>
              <a:pathLst>
                <a:path h="12543" w="1473370">
                  <a:moveTo>
                    <a:pt x="6272" y="0"/>
                  </a:moveTo>
                  <a:lnTo>
                    <a:pt x="1467098" y="0"/>
                  </a:lnTo>
                  <a:cubicBezTo>
                    <a:pt x="1468761" y="0"/>
                    <a:pt x="1470356" y="661"/>
                    <a:pt x="1471533" y="1837"/>
                  </a:cubicBezTo>
                  <a:cubicBezTo>
                    <a:pt x="1472709" y="3013"/>
                    <a:pt x="1473370" y="4608"/>
                    <a:pt x="1473370" y="6272"/>
                  </a:cubicBezTo>
                  <a:lnTo>
                    <a:pt x="1473370" y="6272"/>
                  </a:lnTo>
                  <a:cubicBezTo>
                    <a:pt x="1473370" y="7935"/>
                    <a:pt x="1472709" y="9530"/>
                    <a:pt x="1471533" y="10706"/>
                  </a:cubicBezTo>
                  <a:cubicBezTo>
                    <a:pt x="1470356" y="11882"/>
                    <a:pt x="1468761" y="12543"/>
                    <a:pt x="1467098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73370" cy="50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388762" cy="10287000"/>
            <a:chOff x="0" y="0"/>
            <a:chExt cx="2472760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7276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72760">
                  <a:moveTo>
                    <a:pt x="0" y="0"/>
                  </a:moveTo>
                  <a:lnTo>
                    <a:pt x="2472760" y="0"/>
                  </a:lnTo>
                  <a:lnTo>
                    <a:pt x="247276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3BBD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47276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0267" y="1839386"/>
            <a:ext cx="6608227" cy="660822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40124" t="0" r="-10148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426779" y="3978135"/>
            <a:ext cx="3434442" cy="194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310"/>
              </a:lnSpc>
            </a:pPr>
            <a:r>
              <a:rPr lang="en-US" sz="10323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OR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1028700"/>
            <a:ext cx="3101295" cy="676693"/>
            <a:chOff x="0" y="0"/>
            <a:chExt cx="4135060" cy="9022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2257" cy="902257"/>
            </a:xfrm>
            <a:custGeom>
              <a:avLst/>
              <a:gdLst/>
              <a:ahLst/>
              <a:cxnLst/>
              <a:rect r="r" b="b" t="t" l="l"/>
              <a:pathLst>
                <a:path h="902257" w="902257">
                  <a:moveTo>
                    <a:pt x="0" y="0"/>
                  </a:moveTo>
                  <a:lnTo>
                    <a:pt x="902257" y="0"/>
                  </a:lnTo>
                  <a:lnTo>
                    <a:pt x="902257" y="902257"/>
                  </a:lnTo>
                  <a:lnTo>
                    <a:pt x="0" y="902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25812" y="47625"/>
              <a:ext cx="3109249" cy="812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09"/>
                </a:lnSpc>
              </a:pPr>
              <a:r>
                <a:rPr lang="en-US" sz="320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471"/>
                </a:lnSpc>
              </a:pPr>
              <a:r>
                <a:rPr lang="en-US" sz="1471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473519" y="1839386"/>
            <a:ext cx="6608227" cy="660822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38996" t="0" r="-38996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5BA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87547" y="10112497"/>
            <a:ext cx="5594200" cy="47625"/>
            <a:chOff x="0" y="0"/>
            <a:chExt cx="1473370" cy="12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3370" cy="12543"/>
            </a:xfrm>
            <a:custGeom>
              <a:avLst/>
              <a:gdLst/>
              <a:ahLst/>
              <a:cxnLst/>
              <a:rect r="r" b="b" t="t" l="l"/>
              <a:pathLst>
                <a:path h="12543" w="1473370">
                  <a:moveTo>
                    <a:pt x="6272" y="0"/>
                  </a:moveTo>
                  <a:lnTo>
                    <a:pt x="1467098" y="0"/>
                  </a:lnTo>
                  <a:cubicBezTo>
                    <a:pt x="1468761" y="0"/>
                    <a:pt x="1470356" y="661"/>
                    <a:pt x="1471533" y="1837"/>
                  </a:cubicBezTo>
                  <a:cubicBezTo>
                    <a:pt x="1472709" y="3013"/>
                    <a:pt x="1473370" y="4608"/>
                    <a:pt x="1473370" y="6272"/>
                  </a:cubicBezTo>
                  <a:lnTo>
                    <a:pt x="1473370" y="6272"/>
                  </a:lnTo>
                  <a:cubicBezTo>
                    <a:pt x="1473370" y="7935"/>
                    <a:pt x="1472709" y="9530"/>
                    <a:pt x="1471533" y="10706"/>
                  </a:cubicBezTo>
                  <a:cubicBezTo>
                    <a:pt x="1470356" y="11882"/>
                    <a:pt x="1468761" y="12543"/>
                    <a:pt x="1467098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73370" cy="50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388762" cy="10287000"/>
            <a:chOff x="0" y="0"/>
            <a:chExt cx="2472760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7276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72760">
                  <a:moveTo>
                    <a:pt x="0" y="0"/>
                  </a:moveTo>
                  <a:lnTo>
                    <a:pt x="2472760" y="0"/>
                  </a:lnTo>
                  <a:lnTo>
                    <a:pt x="247276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3BBD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47276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0267" y="1839386"/>
            <a:ext cx="6608227" cy="660822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36449" r="0" b="-14649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426779" y="3978135"/>
            <a:ext cx="3434442" cy="194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310"/>
              </a:lnSpc>
            </a:pPr>
            <a:r>
              <a:rPr lang="en-US" sz="10323">
                <a:solidFill>
                  <a:srgbClr val="000000"/>
                </a:solidFill>
                <a:latin typeface="Rabbits Fatso"/>
                <a:ea typeface="Rabbits Fatso"/>
                <a:cs typeface="Rabbits Fatso"/>
                <a:sym typeface="Rabbits Fatso"/>
              </a:rPr>
              <a:t>OR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1028700"/>
            <a:ext cx="3101295" cy="676693"/>
            <a:chOff x="0" y="0"/>
            <a:chExt cx="4135060" cy="9022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2257" cy="902257"/>
            </a:xfrm>
            <a:custGeom>
              <a:avLst/>
              <a:gdLst/>
              <a:ahLst/>
              <a:cxnLst/>
              <a:rect r="r" b="b" t="t" l="l"/>
              <a:pathLst>
                <a:path h="902257" w="902257">
                  <a:moveTo>
                    <a:pt x="0" y="0"/>
                  </a:moveTo>
                  <a:lnTo>
                    <a:pt x="902257" y="0"/>
                  </a:lnTo>
                  <a:lnTo>
                    <a:pt x="902257" y="902257"/>
                  </a:lnTo>
                  <a:lnTo>
                    <a:pt x="0" y="902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25812" y="47625"/>
              <a:ext cx="3109249" cy="812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09"/>
                </a:lnSpc>
              </a:pPr>
              <a:r>
                <a:rPr lang="en-US" sz="320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471"/>
                </a:lnSpc>
              </a:pPr>
              <a:r>
                <a:rPr lang="en-US" sz="1471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473519" y="1839386"/>
            <a:ext cx="6608227" cy="660822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25549" r="0" b="-25549"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5BA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173411" y="1704340"/>
            <a:ext cx="5941178" cy="7553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39"/>
              </a:lnSpc>
            </a:pPr>
            <a:r>
              <a:rPr lang="en-US" sz="2099" b="true">
                <a:solidFill>
                  <a:srgbClr val="000000"/>
                </a:solidFill>
                <a:latin typeface="TT Chocolates Bold"/>
                <a:ea typeface="TT Chocolates Bold"/>
                <a:cs typeface="TT Chocolates Bold"/>
                <a:sym typeface="TT Chocolates Bold"/>
              </a:rPr>
              <a:t>Authors of the pictures (source- unsplash.com):</a:t>
            </a:r>
            <a:r>
              <a:rPr lang="en-US" sz="20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 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countryside  Peter Muscutt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city - Ds Editor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dog - Baptist Standaert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cat - Amber Kipp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meat - Natalia Gusakova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avocado sandwiches - Cleo Stracuzza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seaside - Niklas Hamann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mountain - Mads Schmidt Rasmussen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snowboard - Damiano Linguari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skiing - Mayyhieu Petiard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books - Gulfer Ergin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kindle - Rishikesh Sreehari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bus - Samuel Hagger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train - Daniel Abadia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pizza - Amirali Mirhashemian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sushi - Derek Duran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sneakers - Maria Fernanda Pissoli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loafers - Noah Smith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jeans - Jason Leung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dress pants - Hermes Rivera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oranges - Sonalika Vakili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apples - Matheus Cenali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bicycle - Carl Nenzen Loven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scooters - Marat Mazitov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picnic - Gutsalyuk</a:t>
            </a:r>
          </a:p>
          <a:p>
            <a:pPr algn="just" marL="345439" indent="-172720" lvl="1">
              <a:lnSpc>
                <a:spcPts val="2239"/>
              </a:lnSpc>
              <a:buAutoNum type="arabicPeriod" startAt="1"/>
            </a:pPr>
            <a:r>
              <a:rPr lang="en-US" sz="1599">
                <a:solidFill>
                  <a:srgbClr val="000000"/>
                </a:solidFill>
                <a:latin typeface="TT Chocolates Extra-Light"/>
                <a:ea typeface="TT Chocolates Extra-Light"/>
                <a:cs typeface="TT Chocolates Extra-Light"/>
                <a:sym typeface="TT Chocolates Extra-Light"/>
              </a:rPr>
              <a:t>restaurant - Maria Moroz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028700" y="1028700"/>
            <a:ext cx="3101295" cy="676693"/>
            <a:chOff x="0" y="0"/>
            <a:chExt cx="4135060" cy="90225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02257" cy="902257"/>
            </a:xfrm>
            <a:custGeom>
              <a:avLst/>
              <a:gdLst/>
              <a:ahLst/>
              <a:cxnLst/>
              <a:rect r="r" b="b" t="t" l="l"/>
              <a:pathLst>
                <a:path h="902257" w="902257">
                  <a:moveTo>
                    <a:pt x="0" y="0"/>
                  </a:moveTo>
                  <a:lnTo>
                    <a:pt x="902257" y="0"/>
                  </a:lnTo>
                  <a:lnTo>
                    <a:pt x="902257" y="902257"/>
                  </a:lnTo>
                  <a:lnTo>
                    <a:pt x="0" y="902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1025812" y="47625"/>
              <a:ext cx="3109249" cy="812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09"/>
                </a:lnSpc>
              </a:pPr>
              <a:r>
                <a:rPr lang="en-US" sz="3209" b="true">
                  <a:solidFill>
                    <a:srgbClr val="000000"/>
                  </a:solidFill>
                  <a:latin typeface="TT Chocolates Ultra-Bold"/>
                  <a:ea typeface="TT Chocolates Ultra-Bold"/>
                  <a:cs typeface="TT Chocolates Ultra-Bold"/>
                  <a:sym typeface="TT Chocolates Ultra-Bold"/>
                </a:rPr>
                <a:t>Fluentlicious</a:t>
              </a:r>
            </a:p>
            <a:p>
              <a:pPr algn="l">
                <a:lnSpc>
                  <a:spcPts val="1471"/>
                </a:lnSpc>
              </a:pPr>
              <a:r>
                <a:rPr lang="en-US" sz="1471">
                  <a:solidFill>
                    <a:srgbClr val="000000"/>
                  </a:solidFill>
                  <a:latin typeface="TT Chocolates Extra-Light"/>
                  <a:ea typeface="TT Chocolates Extra-Light"/>
                  <a:cs typeface="TT Chocolates Extra-Light"/>
                  <a:sym typeface="TT Chocolates Extra-Light"/>
                </a:rPr>
                <a:t>Materials for language learning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DAGlo6o-t80</dc:identifier>
  <dcterms:modified xsi:type="dcterms:W3CDTF">2011-08-01T06:04:30Z</dcterms:modified>
  <cp:revision>1</cp:revision>
  <dc:title>This or That Ice Breaker</dc:title>
</cp:coreProperties>
</file>